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18" r:id="rId3"/>
    <p:sldId id="326" r:id="rId4"/>
    <p:sldId id="336" r:id="rId5"/>
    <p:sldId id="265" r:id="rId6"/>
    <p:sldId id="288" r:id="rId7"/>
    <p:sldId id="279" r:id="rId8"/>
    <p:sldId id="289" r:id="rId9"/>
    <p:sldId id="290" r:id="rId10"/>
    <p:sldId id="291" r:id="rId11"/>
    <p:sldId id="293" r:id="rId12"/>
    <p:sldId id="294" r:id="rId13"/>
    <p:sldId id="295" r:id="rId14"/>
    <p:sldId id="296" r:id="rId15"/>
    <p:sldId id="297" r:id="rId16"/>
    <p:sldId id="298" r:id="rId17"/>
    <p:sldId id="300" r:id="rId18"/>
    <p:sldId id="304" r:id="rId19"/>
    <p:sldId id="305" r:id="rId20"/>
    <p:sldId id="307" r:id="rId21"/>
    <p:sldId id="308" r:id="rId22"/>
    <p:sldId id="310" r:id="rId23"/>
    <p:sldId id="311" r:id="rId24"/>
    <p:sldId id="312" r:id="rId25"/>
    <p:sldId id="327" r:id="rId26"/>
    <p:sldId id="328" r:id="rId27"/>
    <p:sldId id="329" r:id="rId28"/>
    <p:sldId id="332" r:id="rId29"/>
    <p:sldId id="333" r:id="rId30"/>
    <p:sldId id="33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B656-68E4-4CF0-A815-7FF112D79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60BD2-D1B8-4072-82F4-67DAE364D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81039-DE4E-446E-BEEA-BCFD4FFA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0598B-A6DA-4CB3-AD45-18D387C2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166D8-7B8C-44BF-A3D9-343D0BC3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5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F0E5-08E2-4265-8341-8D0CFC4B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12591-BC78-422A-A366-F7AD8F319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6EDFE-3D33-4846-AC38-8EA347332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4EA2-9988-42E3-9036-06A2901F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A3F2F-950F-4048-AF2E-573064D9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38DDB-AD56-4C3E-9A5C-087247F08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9B9B4-6AA2-4530-A6E6-C4CAC46C8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C797-D589-457C-85F9-C5A6F8DA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201CC-3F84-4C98-807B-D30EF388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0E7F8-FFFE-4A53-92EC-AB1FC2CA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39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4260-6D2C-4C6C-862C-1DB2E098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AD02-3672-4EB2-9CC3-41C9213E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4A5B9-2C23-4630-BAD2-86E4FB94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CB88E-8714-4BC1-B768-94F656EC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99C8D-5CDF-4D76-AA0A-286CE175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5CD9-A4EE-49C5-B559-ADEF301D1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89559-181E-4170-95D4-4C9F6B66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CBA9-52F9-4393-A978-DCDA4C75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52CE4-66E4-45AB-84C0-37F1CDD4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E8EE0-2123-464D-A94B-DE0635CE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0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FB4D-A4A6-4B76-AFE9-E86B0A9D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26AAE-F2E9-4D5E-89DB-41EA9BD0F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5AB4B-78E1-4A4F-AB5A-C118A6346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F2E94-1819-48BF-BABA-4F65103B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F45D3-9B77-473C-92BD-22D43856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557BC-8A92-4FD5-9604-29FD4E22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C03B-3FDD-467C-89A5-D5306C88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25F91-D197-4E3B-8CEF-89F5E48DE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C47C3-C25F-4E93-99D0-480F3392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F802C-CD70-4568-A83B-79020FF33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CBD9D9-7247-467E-92DB-9A1EBAA39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F8040-832C-4730-BC30-3E45F73B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1DD978-5FB9-4F8B-A76C-96DF8395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18B1F-3B7D-4294-AD03-DE3D33FA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60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06A9-AD9D-45F8-ADBC-110FDA97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88376-B765-4607-815A-04C7CD61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12284-DF7E-42B2-AE09-FB7334A8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02E23-51ED-464A-8B78-03EE9266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521B6-B41B-4DF4-9959-F68865320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0F7FB-C4DF-4FB6-88BD-9778C85E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C25B0-CC6C-4612-8BD3-74C37C1E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45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A60D-B38A-4F2A-BF4E-601246AC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2E3B0-3529-4902-9984-B39A709E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DC5F5-A3E4-4644-95C2-FD021E6DE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A2E5-9F90-4793-99B6-6022DC68F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AE557-1A7D-4F0B-840E-59CEEEB4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33569-4882-43D3-8B0A-6EA077B7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8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55D7-5134-44FC-8910-5AC01C31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72D58C-DC83-4E7E-BD62-3B65700BC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1191F-BD72-4AEF-A029-05764FB6D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8D2FF-149A-4610-AB62-06BE874E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F61A5-8FF3-408A-BBBE-89E623E8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DAFA4-454B-45B1-BCF0-A3D2BA58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3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C22880-7587-4B55-BFB6-FE563842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2D77D-E678-4E31-8D56-8495C1F82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72F-68A5-4002-A005-70F96822D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D61B1-0E96-4412-98F0-EA74F49F0B3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76F93-4F39-4742-B3D7-784159B91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4675A-99D1-4055-835F-B544D3B2A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7246D-37D8-49CC-AA08-7667558B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1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loudPlatform/python-docs-samples/tree/main/functions" TargetMode="External"/><Relationship Id="rId2" Type="http://schemas.openxmlformats.org/officeDocument/2006/relationships/hyperlink" Target="https://github.com/GoogleCloudPlatform/functions-framework-py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29FD-7C56-48C3-AA0E-093D7D20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726BE-8573-405E-91F8-CF557C81D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909"/>
            <a:ext cx="502073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Forma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trabalhar</a:t>
            </a:r>
            <a:r>
              <a:rPr lang="en-US" dirty="0"/>
              <a:t> com o Spark</a:t>
            </a:r>
          </a:p>
          <a:p>
            <a:r>
              <a:rPr lang="en-US" dirty="0"/>
              <a:t>Accelerator Replication: CDC from production into Analytics data warehouse</a:t>
            </a:r>
          </a:p>
          <a:p>
            <a:r>
              <a:rPr lang="en-US" dirty="0"/>
              <a:t>Accelerator CCAI Insights: bulk load</a:t>
            </a:r>
          </a:p>
          <a:p>
            <a:r>
              <a:rPr lang="en-US" dirty="0" err="1"/>
              <a:t>Instanciado</a:t>
            </a:r>
            <a:r>
              <a:rPr lang="en-US" dirty="0"/>
              <a:t>, </a:t>
            </a:r>
            <a:r>
              <a:rPr lang="en-US" dirty="0" err="1"/>
              <a:t>Dataproc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infraestrutura</a:t>
            </a:r>
            <a:endParaRPr lang="en-US" dirty="0"/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pipeline de stream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36457-6BE6-413B-926C-2F2F97D6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33" y="1121039"/>
            <a:ext cx="6083795" cy="42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37F-7B3E-4D6F-BBCA-E435B174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DataProc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1A0EB-D745-4DD5-9F5B-F623F160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841"/>
            <a:ext cx="12192000" cy="368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5F31-FB18-47F2-A38B-33FB7320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DataFlow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17EE1-ED44-41E6-8C9A-5EFD6A596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66" y="1321378"/>
            <a:ext cx="9152467" cy="48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5F31-FB18-47F2-A38B-33FB7320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DataFlow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91D01-D9D3-4942-B482-5E980955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2177765"/>
            <a:ext cx="11183911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5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C26D-0A74-4013-A5BA-1521063F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2CD3B-D6F4-454E-8B2D-0DEF42ADB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4"/>
          <a:stretch/>
        </p:blipFill>
        <p:spPr>
          <a:xfrm>
            <a:off x="5479918" y="127000"/>
            <a:ext cx="6058164" cy="660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E8C15-6F98-42FB-AB53-C1499FC2B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4" y="1617134"/>
            <a:ext cx="7369967" cy="52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A6208-E96C-4D15-A2FF-95161C1E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C4820-3AB6-4027-9210-6B41FDDF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1500882"/>
            <a:ext cx="1082191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94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A01E2-660C-4B88-B9FB-AB21EC8F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05" y="835151"/>
            <a:ext cx="11431595" cy="5763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484100-EAFB-4CBC-8C16-90F6966B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F8047-FA96-4424-86BD-F7B6FCEF7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FaaS</a:t>
            </a:r>
            <a:endParaRPr lang="en-US" dirty="0"/>
          </a:p>
          <a:p>
            <a:r>
              <a:rPr lang="en-US" dirty="0" err="1"/>
              <a:t>Mesmo</a:t>
            </a:r>
            <a:r>
              <a:rPr lang="en-US" dirty="0"/>
              <a:t> que AWS Lambda e Azure Function</a:t>
            </a:r>
          </a:p>
          <a:p>
            <a:r>
              <a:rPr lang="en-US" dirty="0" err="1"/>
              <a:t>Reage</a:t>
            </a:r>
            <a:r>
              <a:rPr lang="en-US" dirty="0"/>
              <a:t> a </a:t>
            </a:r>
            <a:r>
              <a:rPr lang="en-US" dirty="0" err="1"/>
              <a:t>eventos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3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8BFE-4BA5-4821-B008-88BEA671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BC08B-3FDE-44A4-B21B-D0638639A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8508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Framework</a:t>
            </a:r>
            <a:endParaRPr lang="en-US" dirty="0"/>
          </a:p>
          <a:p>
            <a:r>
              <a:rPr lang="en-US" dirty="0">
                <a:hlinkClick r:id="rId3"/>
              </a:rPr>
              <a:t>Sample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43BF9-B364-4AFB-839D-742907D18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1"/>
          <a:stretch/>
        </p:blipFill>
        <p:spPr>
          <a:xfrm>
            <a:off x="4523280" y="567267"/>
            <a:ext cx="7438446" cy="59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61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0321D-E1D9-4B7F-9F56-6C5008E8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1"/>
          <a:stretch/>
        </p:blipFill>
        <p:spPr>
          <a:xfrm>
            <a:off x="633841" y="135466"/>
            <a:ext cx="10924317" cy="65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2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1DEFB4-B1E9-4ECC-B98F-4E8FC6AB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82" y="0"/>
            <a:ext cx="978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66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6FF00-E42A-4A0A-8584-D7F9AFFB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2107333" cy="45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9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29FD-7C56-48C3-AA0E-093D7D20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18255"/>
            <a:ext cx="10515600" cy="1325563"/>
          </a:xfrm>
        </p:spPr>
        <p:txBody>
          <a:bodyPr/>
          <a:lstStyle/>
          <a:p>
            <a:r>
              <a:rPr lang="en-US" dirty="0"/>
              <a:t>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726BE-8573-405E-91F8-CF557C81D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0733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8CBF3-E38B-453C-BE0E-A8FD2F23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6" y="1039923"/>
            <a:ext cx="11590865" cy="2686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60A88-8054-4999-BF98-690ABA2B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77" y="3883320"/>
            <a:ext cx="7369042" cy="2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7FEA-C681-4BE4-BA36-A7396019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BAB0F-1BAD-4535-9B30-27F61AB0A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Autopilot com airflow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F180A-1D6D-4A91-8D6A-47D2A9D3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359" y="571101"/>
            <a:ext cx="2972215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A2E41-BC97-4A0D-98C5-96E076C2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0"/>
            <a:ext cx="12192000" cy="639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41128-D60C-4688-9337-45D5A145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37E0-694E-43B0-81FB-07017783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BigTable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FF7EF-D42B-45CD-AC3E-764469BAF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6755"/>
            <a:ext cx="10515600" cy="3869077"/>
          </a:xfrm>
        </p:spPr>
      </p:pic>
    </p:spTree>
    <p:extLst>
      <p:ext uri="{BB962C8B-B14F-4D97-AF65-F5344CB8AC3E}">
        <p14:creationId xmlns:p14="http://schemas.microsoft.com/office/powerpoint/2010/main" val="406015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BCB-B0CA-4DF6-9E0E-E4B474E2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B9B0-0671-4543-8A96-8C5224EA0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A5CA1-DCDB-4CB3-A098-C605FCE0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6006"/>
            <a:ext cx="1053612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6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1564-2A70-4B35-9086-C6DAB512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BigQuery</a:t>
            </a:r>
            <a:r>
              <a:rPr lang="en-US" dirty="0"/>
              <a:t> &amp; Omni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555D-20ED-4B09-BAF9-7380F469F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3600" cy="4351338"/>
          </a:xfrm>
        </p:spPr>
        <p:txBody>
          <a:bodyPr/>
          <a:lstStyle/>
          <a:p>
            <a:r>
              <a:rPr lang="en-US" dirty="0" err="1"/>
              <a:t>Habilitou</a:t>
            </a:r>
            <a:r>
              <a:rPr lang="en-US" dirty="0"/>
              <a:t> Modern Data Stack</a:t>
            </a:r>
          </a:p>
          <a:p>
            <a:r>
              <a:rPr lang="en-US" dirty="0" err="1"/>
              <a:t>Separação</a:t>
            </a:r>
            <a:r>
              <a:rPr lang="en-US" dirty="0"/>
              <a:t> de Storage e </a:t>
            </a:r>
            <a:r>
              <a:rPr lang="en-US" dirty="0" err="1"/>
              <a:t>Computação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22481-67F6-4C52-8460-D8FEE71A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63327"/>
            <a:ext cx="2819794" cy="1305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3F58AB-F13B-4B73-98B3-FFED4858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56" y="59267"/>
            <a:ext cx="674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15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E36E-A9F0-42DA-BAAD-468CE68D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7916-D2EB-4A54-847B-46E73029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03893" cy="4351338"/>
          </a:xfrm>
        </p:spPr>
        <p:txBody>
          <a:bodyPr/>
          <a:lstStyle/>
          <a:p>
            <a:r>
              <a:rPr lang="en-US" dirty="0"/>
              <a:t>Change Data Capture </a:t>
            </a:r>
            <a:r>
              <a:rPr lang="en-US" dirty="0" err="1"/>
              <a:t>Serveless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C07C4-3002-42D3-AA6E-C6710F2B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93" y="1027906"/>
            <a:ext cx="8649907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1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6A23-A24B-492C-BBCB-B4979B99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82B3-96E6-47A6-B966-8363AF81F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7956D-A22D-4934-BB89-6223B2D0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6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7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ECB1-3A79-4EA1-94B1-0150B13E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DataPlex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172F9-8B23-47EE-8B87-9733DDB0C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94372" cy="4351338"/>
          </a:xfrm>
        </p:spPr>
        <p:txBody>
          <a:bodyPr/>
          <a:lstStyle/>
          <a:p>
            <a:r>
              <a:rPr lang="en-US" dirty="0" err="1"/>
              <a:t>DataFabric</a:t>
            </a:r>
            <a:endParaRPr lang="en-US" dirty="0"/>
          </a:p>
          <a:p>
            <a:r>
              <a:rPr lang="en-US" dirty="0"/>
              <a:t>Data Lineage</a:t>
            </a:r>
          </a:p>
          <a:p>
            <a:r>
              <a:rPr lang="en-US" dirty="0" err="1"/>
              <a:t>Ambiente</a:t>
            </a:r>
            <a:r>
              <a:rPr lang="en-US" dirty="0"/>
              <a:t> central de </a:t>
            </a:r>
            <a:r>
              <a:rPr lang="en-US" dirty="0" err="1"/>
              <a:t>governança</a:t>
            </a:r>
            <a:endParaRPr lang="en-US" dirty="0"/>
          </a:p>
          <a:p>
            <a:r>
              <a:rPr lang="en-US" dirty="0" err="1"/>
              <a:t>Datamesh</a:t>
            </a:r>
            <a:endParaRPr lang="en-US" dirty="0"/>
          </a:p>
          <a:p>
            <a:r>
              <a:rPr lang="en-US"/>
              <a:t>Data discovery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E8C98-8B69-4AA8-9497-1D74D83C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572" y="681037"/>
            <a:ext cx="9159428" cy="49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96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BD29-B94D-4BE0-B2EC-A60C967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Spanner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2A4F-B1C6-4C5D-9E6A-3D2A7F8EB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ACID in CAP</a:t>
            </a:r>
          </a:p>
          <a:p>
            <a:r>
              <a:rPr lang="en-US" dirty="0" err="1"/>
              <a:t>Possivel</a:t>
            </a:r>
            <a:r>
              <a:rPr lang="en-US" dirty="0"/>
              <a:t> utilizer </a:t>
            </a:r>
            <a:r>
              <a:rPr lang="en-US" dirty="0" err="1"/>
              <a:t>Postgresql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849773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FF32-007B-45D7-B4B3-F11114D1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AlloyDB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92D1-4D26-4104-BAF6-61D7A7333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Compatible PostgreSQL</a:t>
            </a:r>
          </a:p>
          <a:p>
            <a:r>
              <a:rPr lang="en-US" dirty="0"/>
              <a:t>100x faster analytical queries than standard PostgreSQL</a:t>
            </a:r>
          </a:p>
          <a:p>
            <a:r>
              <a:rPr lang="en-US" dirty="0" err="1"/>
              <a:t>Serveless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9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BB64-2228-430E-ADB9-C4C642AA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BigLake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6A1DA-613D-43F1-BCBC-EE45A652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90" y="0"/>
            <a:ext cx="9266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46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A54C-67D2-49D5-A872-E43BF423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FC31-F547-4CDF-98EF-0CECE7612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DBT like</a:t>
            </a:r>
          </a:p>
          <a:p>
            <a:r>
              <a:rPr lang="en-US" dirty="0"/>
              <a:t>Build scalable data pipelines with SQL</a:t>
            </a:r>
          </a:p>
        </p:txBody>
      </p:sp>
    </p:spTree>
    <p:extLst>
      <p:ext uri="{BB962C8B-B14F-4D97-AF65-F5344CB8AC3E}">
        <p14:creationId xmlns:p14="http://schemas.microsoft.com/office/powerpoint/2010/main" val="100653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BB64-2228-430E-ADB9-C4C642AA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BigLake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E7B66-0768-48B6-AF51-18B26CA8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75" y="0"/>
            <a:ext cx="936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2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6B7F-99B5-4F5F-8A0E-F62B8E39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6A2D4-BC14-492B-B110-03DAEFDC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/>
              <a:t>Data exploration or Data Wrangling is a self-service activity to Access, Assess, and Covert Raw, messy data into a clean, view to your Analytics and Data Science needs</a:t>
            </a:r>
          </a:p>
          <a:p>
            <a:r>
              <a:rPr lang="en-US" dirty="0"/>
              <a:t>Uses Dataflow &amp; </a:t>
            </a:r>
            <a:r>
              <a:rPr lang="en-US" dirty="0" err="1"/>
              <a:t>BigQuery</a:t>
            </a:r>
            <a:r>
              <a:rPr lang="en-US" dirty="0"/>
              <a:t> Under the hood</a:t>
            </a:r>
          </a:p>
          <a:p>
            <a:r>
              <a:rPr lang="en-US" dirty="0"/>
              <a:t>Designed for simplicity using a </a:t>
            </a:r>
            <a:r>
              <a:rPr lang="en-US" dirty="0" err="1"/>
              <a:t>Serveless</a:t>
            </a:r>
            <a:r>
              <a:rPr lang="en-US" dirty="0"/>
              <a:t> </a:t>
            </a:r>
            <a:r>
              <a:rPr lang="en-US" dirty="0" err="1"/>
              <a:t>Enviroment</a:t>
            </a:r>
            <a:endParaRPr lang="en-US" dirty="0"/>
          </a:p>
          <a:p>
            <a:r>
              <a:rPr lang="en-US" dirty="0"/>
              <a:t>Easy &amp; Powerful Data Preparation</a:t>
            </a:r>
          </a:p>
          <a:p>
            <a:r>
              <a:rPr lang="en-US" dirty="0"/>
              <a:t>Fast Exploration &amp; Anomaly Detection</a:t>
            </a:r>
          </a:p>
          <a:p>
            <a:r>
              <a:rPr lang="en-US" dirty="0" err="1"/>
              <a:t>PowerQuery</a:t>
            </a:r>
            <a:r>
              <a:rPr lang="en-US" dirty="0"/>
              <a:t> do GCP</a:t>
            </a:r>
          </a:p>
          <a:p>
            <a:r>
              <a:rPr lang="en-US" dirty="0"/>
              <a:t>Apache </a:t>
            </a:r>
            <a:r>
              <a:rPr lang="en-US" dirty="0" err="1"/>
              <a:t>Nifi</a:t>
            </a:r>
            <a:r>
              <a:rPr lang="en-US" dirty="0"/>
              <a:t> do GCP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F6898-2031-4D76-8432-1C2DE052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68" y="0"/>
            <a:ext cx="7953965" cy="1872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D9BFE-0032-45C9-9C01-05370BB6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18" y="746794"/>
            <a:ext cx="750483" cy="7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6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6B7F-99B5-4F5F-8A0E-F62B8E39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6A2D4-BC14-492B-B110-03DAEFDC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868"/>
            <a:ext cx="10515600" cy="4351338"/>
          </a:xfrm>
        </p:spPr>
        <p:txBody>
          <a:bodyPr/>
          <a:lstStyle/>
          <a:p>
            <a:r>
              <a:rPr lang="en-US" dirty="0"/>
              <a:t>Cloud Storage </a:t>
            </a:r>
            <a:r>
              <a:rPr lang="en-US" dirty="0" err="1"/>
              <a:t>como</a:t>
            </a:r>
            <a:r>
              <a:rPr lang="en-US" dirty="0"/>
              <a:t> staging</a:t>
            </a:r>
          </a:p>
          <a:p>
            <a:r>
              <a:rPr lang="en-US" dirty="0"/>
              <a:t>Give suggestion of data </a:t>
            </a:r>
            <a:r>
              <a:rPr lang="en-US" dirty="0" err="1"/>
              <a:t>wraggling</a:t>
            </a:r>
            <a:endParaRPr lang="en-US" dirty="0"/>
          </a:p>
          <a:p>
            <a:r>
              <a:rPr lang="en-US" dirty="0"/>
              <a:t>Scale with Dataflow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D9BFE-0032-45C9-9C01-05370BB6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18" y="746794"/>
            <a:ext cx="750483" cy="754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AC414-26BD-4496-96C9-F6007AAA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05" y="3260785"/>
            <a:ext cx="7507365" cy="32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2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6B7F-99B5-4F5F-8A0E-F62B8E39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D9BFE-0032-45C9-9C01-05370BB6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18" y="746794"/>
            <a:ext cx="750483" cy="754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A996E-2B6D-401B-9B8C-3F6047AA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819" y="1690688"/>
            <a:ext cx="9216182" cy="48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37F-7B3E-4D6F-BBCA-E435B174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93C1E-6E25-4EC4-BF02-772C08370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(90s for provisioning)</a:t>
            </a:r>
          </a:p>
          <a:p>
            <a:r>
              <a:rPr lang="en-US" dirty="0"/>
              <a:t>Managed and high scalable</a:t>
            </a:r>
          </a:p>
          <a:p>
            <a:r>
              <a:rPr lang="en-US" dirty="0"/>
              <a:t>Same as Azure HDInsight, Amazon EMR</a:t>
            </a:r>
          </a:p>
          <a:p>
            <a:r>
              <a:rPr lang="en-US" dirty="0" err="1"/>
              <a:t>Possui</a:t>
            </a:r>
            <a:r>
              <a:rPr lang="en-US" dirty="0"/>
              <a:t> Zeppelin e </a:t>
            </a:r>
            <a:r>
              <a:rPr lang="en-US" dirty="0" err="1"/>
              <a:t>Jupyter</a:t>
            </a:r>
            <a:r>
              <a:rPr lang="en-US" dirty="0"/>
              <a:t> para </a:t>
            </a:r>
            <a:r>
              <a:rPr lang="en-US" dirty="0" err="1"/>
              <a:t>desenvolvimento</a:t>
            </a:r>
            <a:r>
              <a:rPr lang="en-US" dirty="0"/>
              <a:t> via notebook</a:t>
            </a:r>
          </a:p>
          <a:p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Serveless</a:t>
            </a:r>
            <a:r>
              <a:rPr lang="en-US" dirty="0"/>
              <a:t> para Batch</a:t>
            </a:r>
          </a:p>
        </p:txBody>
      </p:sp>
    </p:spTree>
    <p:extLst>
      <p:ext uri="{BB962C8B-B14F-4D97-AF65-F5344CB8AC3E}">
        <p14:creationId xmlns:p14="http://schemas.microsoft.com/office/powerpoint/2010/main" val="117795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37F-7B3E-4D6F-BBCA-E435B174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DataProc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D9E94-2313-4AB7-95B5-0F43A548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07" y="1572907"/>
            <a:ext cx="999312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3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Widescreen</PresentationFormat>
  <Paragraphs>68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Data Fusion</vt:lpstr>
      <vt:lpstr>Data Fusion</vt:lpstr>
      <vt:lpstr>BigLake</vt:lpstr>
      <vt:lpstr>BigLake</vt:lpstr>
      <vt:lpstr>DataPrep</vt:lpstr>
      <vt:lpstr>DataPrep</vt:lpstr>
      <vt:lpstr>DataPrep</vt:lpstr>
      <vt:lpstr>DataProc</vt:lpstr>
      <vt:lpstr>DataProc</vt:lpstr>
      <vt:lpstr>DataProc</vt:lpstr>
      <vt:lpstr>DataFlow</vt:lpstr>
      <vt:lpstr>DataFlow</vt:lpstr>
      <vt:lpstr>Dataflow</vt:lpstr>
      <vt:lpstr>Dataflow</vt:lpstr>
      <vt:lpstr>Cloud Function</vt:lpstr>
      <vt:lpstr>Cloud Function</vt:lpstr>
      <vt:lpstr>PowerPoint Presentation</vt:lpstr>
      <vt:lpstr>PowerPoint Presentation</vt:lpstr>
      <vt:lpstr>PowerPoint Presentation</vt:lpstr>
      <vt:lpstr>Composer</vt:lpstr>
      <vt:lpstr>BigTable</vt:lpstr>
      <vt:lpstr>BigTable</vt:lpstr>
      <vt:lpstr>Big Table</vt:lpstr>
      <vt:lpstr>BigQuery &amp; Omni</vt:lpstr>
      <vt:lpstr>DataStream</vt:lpstr>
      <vt:lpstr>DataStream</vt:lpstr>
      <vt:lpstr>DataPlex</vt:lpstr>
      <vt:lpstr>Cloud Spanner</vt:lpstr>
      <vt:lpstr>AlloyDB</vt:lpstr>
      <vt:lpstr>Dataform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Fusion</dc:title>
  <dc:creator>Vinicius da Silva Vale</dc:creator>
  <cp:lastModifiedBy>Vinicius da Silva Vale</cp:lastModifiedBy>
  <cp:revision>1</cp:revision>
  <dcterms:created xsi:type="dcterms:W3CDTF">2023-03-08T17:05:19Z</dcterms:created>
  <dcterms:modified xsi:type="dcterms:W3CDTF">2023-03-08T17:05:47Z</dcterms:modified>
</cp:coreProperties>
</file>